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76" r:id="rId3"/>
    <p:sldId id="305" r:id="rId4"/>
    <p:sldId id="306" r:id="rId5"/>
    <p:sldId id="324" r:id="rId6"/>
    <p:sldId id="325" r:id="rId7"/>
    <p:sldId id="326" r:id="rId8"/>
    <p:sldId id="329" r:id="rId9"/>
    <p:sldId id="28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EED8A4-0449-451C-961A-5DFCCD3AD85A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9D639E64-F36E-47E5-BFA9-AEF0AB07C3CC}">
      <dgm:prSet phldrT="[Text]" custT="1"/>
      <dgm:spPr/>
      <dgm:t>
        <a:bodyPr/>
        <a:lstStyle/>
        <a:p>
          <a:pPr rtl="1"/>
          <a:r>
            <a:rPr lang="ar-EG" sz="3600" b="1" dirty="0" smtClean="0"/>
            <a:t>الخطوط والأشكال</a:t>
          </a:r>
          <a:endParaRPr lang="ar-EG" sz="3600" b="1" dirty="0"/>
        </a:p>
      </dgm:t>
    </dgm:pt>
    <dgm:pt modelId="{7464D234-6AEA-4FD4-AB0B-A2B5556409F7}" type="parTrans" cxnId="{6AF8BD07-770C-40D8-9EFC-FAA7BF5F730F}">
      <dgm:prSet/>
      <dgm:spPr/>
      <dgm:t>
        <a:bodyPr/>
        <a:lstStyle/>
        <a:p>
          <a:pPr rtl="1"/>
          <a:endParaRPr lang="ar-EG"/>
        </a:p>
      </dgm:t>
    </dgm:pt>
    <dgm:pt modelId="{D0BAE034-D2C6-4EB6-AAC8-0E626E61BB2F}" type="sibTrans" cxnId="{6AF8BD07-770C-40D8-9EFC-FAA7BF5F730F}">
      <dgm:prSet/>
      <dgm:spPr/>
      <dgm:t>
        <a:bodyPr/>
        <a:lstStyle/>
        <a:p>
          <a:pPr rtl="1"/>
          <a:endParaRPr lang="ar-EG"/>
        </a:p>
      </dgm:t>
    </dgm:pt>
    <dgm:pt modelId="{EBB95A5B-EFA2-4211-90CC-E5796B0F7E97}">
      <dgm:prSet phldrT="[Text]"/>
      <dgm:spPr/>
      <dgm:t>
        <a:bodyPr/>
        <a:lstStyle/>
        <a:p>
          <a:pPr rtl="1"/>
          <a:r>
            <a:rPr lang="ar-EG" b="1" dirty="0" smtClean="0"/>
            <a:t>التناسب</a:t>
          </a:r>
          <a:endParaRPr lang="ar-EG" b="1" dirty="0"/>
        </a:p>
      </dgm:t>
    </dgm:pt>
    <dgm:pt modelId="{147E7B93-461E-4A3A-A8F3-2F398FE4B9B2}" type="parTrans" cxnId="{16236D14-A589-446A-B22F-E3FECC919AAD}">
      <dgm:prSet/>
      <dgm:spPr/>
      <dgm:t>
        <a:bodyPr/>
        <a:lstStyle/>
        <a:p>
          <a:pPr rtl="1"/>
          <a:endParaRPr lang="ar-EG"/>
        </a:p>
      </dgm:t>
    </dgm:pt>
    <dgm:pt modelId="{D85616A3-DE52-46BA-A0E7-3CDD477747BA}" type="sibTrans" cxnId="{16236D14-A589-446A-B22F-E3FECC919AAD}">
      <dgm:prSet/>
      <dgm:spPr/>
      <dgm:t>
        <a:bodyPr/>
        <a:lstStyle/>
        <a:p>
          <a:pPr rtl="1"/>
          <a:endParaRPr lang="ar-EG"/>
        </a:p>
      </dgm:t>
    </dgm:pt>
    <dgm:pt modelId="{08374B09-DC3E-4F30-8DD9-C7A1DA14E05F}">
      <dgm:prSet phldrT="[Text]"/>
      <dgm:spPr/>
      <dgm:t>
        <a:bodyPr/>
        <a:lstStyle/>
        <a:p>
          <a:pPr rtl="1"/>
          <a:r>
            <a:rPr lang="ar-EG" b="1" dirty="0" smtClean="0"/>
            <a:t>التوازن</a:t>
          </a:r>
          <a:endParaRPr lang="ar-EG" b="1" dirty="0"/>
        </a:p>
      </dgm:t>
    </dgm:pt>
    <dgm:pt modelId="{F836AB47-3DD9-46F6-B06B-2974D7706B9B}" type="parTrans" cxnId="{ED83618B-10B0-4C1B-B8B7-03C1D2721160}">
      <dgm:prSet/>
      <dgm:spPr/>
      <dgm:t>
        <a:bodyPr/>
        <a:lstStyle/>
        <a:p>
          <a:pPr rtl="1"/>
          <a:endParaRPr lang="ar-EG"/>
        </a:p>
      </dgm:t>
    </dgm:pt>
    <dgm:pt modelId="{93EBD618-EE6C-42A2-A5DB-17C29F15737B}" type="sibTrans" cxnId="{ED83618B-10B0-4C1B-B8B7-03C1D2721160}">
      <dgm:prSet/>
      <dgm:spPr/>
      <dgm:t>
        <a:bodyPr/>
        <a:lstStyle/>
        <a:p>
          <a:pPr rtl="1"/>
          <a:endParaRPr lang="ar-EG"/>
        </a:p>
      </dgm:t>
    </dgm:pt>
    <dgm:pt modelId="{39F8FC50-969D-43A2-BC57-F436E7F583AA}">
      <dgm:prSet phldrT="[Text]"/>
      <dgm:spPr/>
      <dgm:t>
        <a:bodyPr/>
        <a:lstStyle/>
        <a:p>
          <a:pPr rtl="1"/>
          <a:r>
            <a:rPr lang="ar-EG" b="1" dirty="0" smtClean="0"/>
            <a:t>الألوان</a:t>
          </a:r>
          <a:endParaRPr lang="ar-EG" b="1" dirty="0"/>
        </a:p>
      </dgm:t>
    </dgm:pt>
    <dgm:pt modelId="{9182FD1D-2F2D-4105-ABD5-984825EB9DED}" type="parTrans" cxnId="{7808B377-7C9E-479B-863A-CFEFB6A39BB6}">
      <dgm:prSet/>
      <dgm:spPr/>
      <dgm:t>
        <a:bodyPr/>
        <a:lstStyle/>
        <a:p>
          <a:pPr rtl="1"/>
          <a:endParaRPr lang="ar-EG"/>
        </a:p>
      </dgm:t>
    </dgm:pt>
    <dgm:pt modelId="{8B0E2A24-8EBB-4082-8AB3-D37F6CEDC98B}" type="sibTrans" cxnId="{7808B377-7C9E-479B-863A-CFEFB6A39BB6}">
      <dgm:prSet/>
      <dgm:spPr/>
      <dgm:t>
        <a:bodyPr/>
        <a:lstStyle/>
        <a:p>
          <a:pPr rtl="1"/>
          <a:endParaRPr lang="ar-EG"/>
        </a:p>
      </dgm:t>
    </dgm:pt>
    <dgm:pt modelId="{95D9F12A-3472-4ECA-B181-03C90B2FD24F}" type="pres">
      <dgm:prSet presAssocID="{A1EED8A4-0449-451C-961A-5DFCCD3AD85A}" presName="cycle" presStyleCnt="0">
        <dgm:presLayoutVars>
          <dgm:dir/>
          <dgm:resizeHandles val="exact"/>
        </dgm:presLayoutVars>
      </dgm:prSet>
      <dgm:spPr/>
    </dgm:pt>
    <dgm:pt modelId="{D63C22BA-36FC-45DA-B921-9F2543EF7FD9}" type="pres">
      <dgm:prSet presAssocID="{9D639E64-F36E-47E5-BFA9-AEF0AB07C3CC}" presName="dummy" presStyleCnt="0"/>
      <dgm:spPr/>
    </dgm:pt>
    <dgm:pt modelId="{A594AE45-9F7B-4B62-97B3-35B1F977FC6D}" type="pres">
      <dgm:prSet presAssocID="{9D639E64-F36E-47E5-BFA9-AEF0AB07C3CC}" presName="node" presStyleLbl="revTx" presStyleIdx="0" presStyleCnt="4" custScaleX="120320">
        <dgm:presLayoutVars>
          <dgm:bulletEnabled val="1"/>
        </dgm:presLayoutVars>
      </dgm:prSet>
      <dgm:spPr/>
    </dgm:pt>
    <dgm:pt modelId="{88242A25-DC5C-44CD-8E8A-DED2B606AF26}" type="pres">
      <dgm:prSet presAssocID="{D0BAE034-D2C6-4EB6-AAC8-0E626E61BB2F}" presName="sibTrans" presStyleLbl="node1" presStyleIdx="0" presStyleCnt="4"/>
      <dgm:spPr/>
    </dgm:pt>
    <dgm:pt modelId="{3F4332C4-7710-41E9-975A-BE278D2A9FB0}" type="pres">
      <dgm:prSet presAssocID="{EBB95A5B-EFA2-4211-90CC-E5796B0F7E97}" presName="dummy" presStyleCnt="0"/>
      <dgm:spPr/>
    </dgm:pt>
    <dgm:pt modelId="{84B7F505-340A-4AFD-80BC-3B5B3D9719DA}" type="pres">
      <dgm:prSet presAssocID="{EBB95A5B-EFA2-4211-90CC-E5796B0F7E97}" presName="node" presStyleLbl="revTx" presStyleIdx="1" presStyleCnt="4">
        <dgm:presLayoutVars>
          <dgm:bulletEnabled val="1"/>
        </dgm:presLayoutVars>
      </dgm:prSet>
      <dgm:spPr/>
    </dgm:pt>
    <dgm:pt modelId="{6B6B02D5-7AF4-4839-9800-266DC948FA6B}" type="pres">
      <dgm:prSet presAssocID="{D85616A3-DE52-46BA-A0E7-3CDD477747BA}" presName="sibTrans" presStyleLbl="node1" presStyleIdx="1" presStyleCnt="4"/>
      <dgm:spPr/>
    </dgm:pt>
    <dgm:pt modelId="{11026C20-ECAF-46C9-81B6-570F667C939E}" type="pres">
      <dgm:prSet presAssocID="{08374B09-DC3E-4F30-8DD9-C7A1DA14E05F}" presName="dummy" presStyleCnt="0"/>
      <dgm:spPr/>
    </dgm:pt>
    <dgm:pt modelId="{0786FB64-E453-4D96-B389-E062BABBB0DB}" type="pres">
      <dgm:prSet presAssocID="{08374B09-DC3E-4F30-8DD9-C7A1DA14E05F}" presName="node" presStyleLbl="revTx" presStyleIdx="2" presStyleCnt="4">
        <dgm:presLayoutVars>
          <dgm:bulletEnabled val="1"/>
        </dgm:presLayoutVars>
      </dgm:prSet>
      <dgm:spPr/>
    </dgm:pt>
    <dgm:pt modelId="{04DA58CA-F655-4BBF-9C0D-F16EA284C361}" type="pres">
      <dgm:prSet presAssocID="{93EBD618-EE6C-42A2-A5DB-17C29F15737B}" presName="sibTrans" presStyleLbl="node1" presStyleIdx="2" presStyleCnt="4"/>
      <dgm:spPr/>
    </dgm:pt>
    <dgm:pt modelId="{187746E2-9C8C-4C34-8A46-DF81153B6DA6}" type="pres">
      <dgm:prSet presAssocID="{39F8FC50-969D-43A2-BC57-F436E7F583AA}" presName="dummy" presStyleCnt="0"/>
      <dgm:spPr/>
    </dgm:pt>
    <dgm:pt modelId="{205BBC7F-9E7F-4883-9A88-66D675E5E8F3}" type="pres">
      <dgm:prSet presAssocID="{39F8FC50-969D-43A2-BC57-F436E7F583AA}" presName="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EG"/>
        </a:p>
      </dgm:t>
    </dgm:pt>
    <dgm:pt modelId="{64D29B13-CFCA-4DB0-B8C6-A609F4A077E5}" type="pres">
      <dgm:prSet presAssocID="{8B0E2A24-8EBB-4082-8AB3-D37F6CEDC98B}" presName="sibTrans" presStyleLbl="node1" presStyleIdx="3" presStyleCnt="4"/>
      <dgm:spPr/>
    </dgm:pt>
  </dgm:ptLst>
  <dgm:cxnLst>
    <dgm:cxn modelId="{6DB68FD8-0612-4BF1-AF5A-47139D68EFC1}" type="presOf" srcId="{D0BAE034-D2C6-4EB6-AAC8-0E626E61BB2F}" destId="{88242A25-DC5C-44CD-8E8A-DED2B606AF26}" srcOrd="0" destOrd="0" presId="urn:microsoft.com/office/officeart/2005/8/layout/cycle1"/>
    <dgm:cxn modelId="{B6477723-66C7-4B5F-B539-94D159D60540}" type="presOf" srcId="{8B0E2A24-8EBB-4082-8AB3-D37F6CEDC98B}" destId="{64D29B13-CFCA-4DB0-B8C6-A609F4A077E5}" srcOrd="0" destOrd="0" presId="urn:microsoft.com/office/officeart/2005/8/layout/cycle1"/>
    <dgm:cxn modelId="{05BF2687-9A40-4DE4-AF0E-791AE7833444}" type="presOf" srcId="{08374B09-DC3E-4F30-8DD9-C7A1DA14E05F}" destId="{0786FB64-E453-4D96-B389-E062BABBB0DB}" srcOrd="0" destOrd="0" presId="urn:microsoft.com/office/officeart/2005/8/layout/cycle1"/>
    <dgm:cxn modelId="{2D253E2E-75F5-4855-9B9E-56FE521157E8}" type="presOf" srcId="{9D639E64-F36E-47E5-BFA9-AEF0AB07C3CC}" destId="{A594AE45-9F7B-4B62-97B3-35B1F977FC6D}" srcOrd="0" destOrd="0" presId="urn:microsoft.com/office/officeart/2005/8/layout/cycle1"/>
    <dgm:cxn modelId="{B015CCEE-D59D-4F24-AA67-E73C90024022}" type="presOf" srcId="{39F8FC50-969D-43A2-BC57-F436E7F583AA}" destId="{205BBC7F-9E7F-4883-9A88-66D675E5E8F3}" srcOrd="0" destOrd="0" presId="urn:microsoft.com/office/officeart/2005/8/layout/cycle1"/>
    <dgm:cxn modelId="{C57ED1AC-AFFA-4CD5-ACC2-A404550E8EBA}" type="presOf" srcId="{93EBD618-EE6C-42A2-A5DB-17C29F15737B}" destId="{04DA58CA-F655-4BBF-9C0D-F16EA284C361}" srcOrd="0" destOrd="0" presId="urn:microsoft.com/office/officeart/2005/8/layout/cycle1"/>
    <dgm:cxn modelId="{16236D14-A589-446A-B22F-E3FECC919AAD}" srcId="{A1EED8A4-0449-451C-961A-5DFCCD3AD85A}" destId="{EBB95A5B-EFA2-4211-90CC-E5796B0F7E97}" srcOrd="1" destOrd="0" parTransId="{147E7B93-461E-4A3A-A8F3-2F398FE4B9B2}" sibTransId="{D85616A3-DE52-46BA-A0E7-3CDD477747BA}"/>
    <dgm:cxn modelId="{6AF8BD07-770C-40D8-9EFC-FAA7BF5F730F}" srcId="{A1EED8A4-0449-451C-961A-5DFCCD3AD85A}" destId="{9D639E64-F36E-47E5-BFA9-AEF0AB07C3CC}" srcOrd="0" destOrd="0" parTransId="{7464D234-6AEA-4FD4-AB0B-A2B5556409F7}" sibTransId="{D0BAE034-D2C6-4EB6-AAC8-0E626E61BB2F}"/>
    <dgm:cxn modelId="{ED83618B-10B0-4C1B-B8B7-03C1D2721160}" srcId="{A1EED8A4-0449-451C-961A-5DFCCD3AD85A}" destId="{08374B09-DC3E-4F30-8DD9-C7A1DA14E05F}" srcOrd="2" destOrd="0" parTransId="{F836AB47-3DD9-46F6-B06B-2974D7706B9B}" sibTransId="{93EBD618-EE6C-42A2-A5DB-17C29F15737B}"/>
    <dgm:cxn modelId="{8A5CFB45-AEDF-4DEB-971F-1192C649F5CB}" type="presOf" srcId="{A1EED8A4-0449-451C-961A-5DFCCD3AD85A}" destId="{95D9F12A-3472-4ECA-B181-03C90B2FD24F}" srcOrd="0" destOrd="0" presId="urn:microsoft.com/office/officeart/2005/8/layout/cycle1"/>
    <dgm:cxn modelId="{EDB5F541-8EB5-426A-94F4-1C620C800891}" type="presOf" srcId="{D85616A3-DE52-46BA-A0E7-3CDD477747BA}" destId="{6B6B02D5-7AF4-4839-9800-266DC948FA6B}" srcOrd="0" destOrd="0" presId="urn:microsoft.com/office/officeart/2005/8/layout/cycle1"/>
    <dgm:cxn modelId="{7808B377-7C9E-479B-863A-CFEFB6A39BB6}" srcId="{A1EED8A4-0449-451C-961A-5DFCCD3AD85A}" destId="{39F8FC50-969D-43A2-BC57-F436E7F583AA}" srcOrd="3" destOrd="0" parTransId="{9182FD1D-2F2D-4105-ABD5-984825EB9DED}" sibTransId="{8B0E2A24-8EBB-4082-8AB3-D37F6CEDC98B}"/>
    <dgm:cxn modelId="{43769DF6-3FCC-4A12-B3C4-BF6519230A3C}" type="presOf" srcId="{EBB95A5B-EFA2-4211-90CC-E5796B0F7E97}" destId="{84B7F505-340A-4AFD-80BC-3B5B3D9719DA}" srcOrd="0" destOrd="0" presId="urn:microsoft.com/office/officeart/2005/8/layout/cycle1"/>
    <dgm:cxn modelId="{CED4A8BD-87C8-4EB5-B330-7E32E3D65FFB}" type="presParOf" srcId="{95D9F12A-3472-4ECA-B181-03C90B2FD24F}" destId="{D63C22BA-36FC-45DA-B921-9F2543EF7FD9}" srcOrd="0" destOrd="0" presId="urn:microsoft.com/office/officeart/2005/8/layout/cycle1"/>
    <dgm:cxn modelId="{B0258B54-8763-459E-A234-ED703280F364}" type="presParOf" srcId="{95D9F12A-3472-4ECA-B181-03C90B2FD24F}" destId="{A594AE45-9F7B-4B62-97B3-35B1F977FC6D}" srcOrd="1" destOrd="0" presId="urn:microsoft.com/office/officeart/2005/8/layout/cycle1"/>
    <dgm:cxn modelId="{6758A14E-5DEC-4AA2-9B7C-7DACFA9A0DB8}" type="presParOf" srcId="{95D9F12A-3472-4ECA-B181-03C90B2FD24F}" destId="{88242A25-DC5C-44CD-8E8A-DED2B606AF26}" srcOrd="2" destOrd="0" presId="urn:microsoft.com/office/officeart/2005/8/layout/cycle1"/>
    <dgm:cxn modelId="{DDF7B409-5190-4AB0-B22A-BB593517296A}" type="presParOf" srcId="{95D9F12A-3472-4ECA-B181-03C90B2FD24F}" destId="{3F4332C4-7710-41E9-975A-BE278D2A9FB0}" srcOrd="3" destOrd="0" presId="urn:microsoft.com/office/officeart/2005/8/layout/cycle1"/>
    <dgm:cxn modelId="{ECAEF382-769D-48F8-8B0B-D092FBED8270}" type="presParOf" srcId="{95D9F12A-3472-4ECA-B181-03C90B2FD24F}" destId="{84B7F505-340A-4AFD-80BC-3B5B3D9719DA}" srcOrd="4" destOrd="0" presId="urn:microsoft.com/office/officeart/2005/8/layout/cycle1"/>
    <dgm:cxn modelId="{E1EE0A5F-F2F1-4A59-973A-E40D4D5C3430}" type="presParOf" srcId="{95D9F12A-3472-4ECA-B181-03C90B2FD24F}" destId="{6B6B02D5-7AF4-4839-9800-266DC948FA6B}" srcOrd="5" destOrd="0" presId="urn:microsoft.com/office/officeart/2005/8/layout/cycle1"/>
    <dgm:cxn modelId="{80CC666D-F996-403A-9772-E3BC6ECFEC07}" type="presParOf" srcId="{95D9F12A-3472-4ECA-B181-03C90B2FD24F}" destId="{11026C20-ECAF-46C9-81B6-570F667C939E}" srcOrd="6" destOrd="0" presId="urn:microsoft.com/office/officeart/2005/8/layout/cycle1"/>
    <dgm:cxn modelId="{C2C0A7CC-C3B5-4D7F-BBB8-F24299F49004}" type="presParOf" srcId="{95D9F12A-3472-4ECA-B181-03C90B2FD24F}" destId="{0786FB64-E453-4D96-B389-E062BABBB0DB}" srcOrd="7" destOrd="0" presId="urn:microsoft.com/office/officeart/2005/8/layout/cycle1"/>
    <dgm:cxn modelId="{BA33CEA2-A7EB-490E-B37F-6179288F035D}" type="presParOf" srcId="{95D9F12A-3472-4ECA-B181-03C90B2FD24F}" destId="{04DA58CA-F655-4BBF-9C0D-F16EA284C361}" srcOrd="8" destOrd="0" presId="urn:microsoft.com/office/officeart/2005/8/layout/cycle1"/>
    <dgm:cxn modelId="{BBACDBFB-A90C-444F-B0BA-596D25E8ED2D}" type="presParOf" srcId="{95D9F12A-3472-4ECA-B181-03C90B2FD24F}" destId="{187746E2-9C8C-4C34-8A46-DF81153B6DA6}" srcOrd="9" destOrd="0" presId="urn:microsoft.com/office/officeart/2005/8/layout/cycle1"/>
    <dgm:cxn modelId="{718435AD-BABD-4A20-B80C-78723BF06751}" type="presParOf" srcId="{95D9F12A-3472-4ECA-B181-03C90B2FD24F}" destId="{205BBC7F-9E7F-4883-9A88-66D675E5E8F3}" srcOrd="10" destOrd="0" presId="urn:microsoft.com/office/officeart/2005/8/layout/cycle1"/>
    <dgm:cxn modelId="{79EB218A-6FE1-4079-BA8B-0A232193AF1B}" type="presParOf" srcId="{95D9F12A-3472-4ECA-B181-03C90B2FD24F}" destId="{64D29B13-CFCA-4DB0-B8C6-A609F4A077E5}" srcOrd="11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4AE45-9F7B-4B62-97B3-35B1F977FC6D}">
      <dsp:nvSpPr>
        <dsp:cNvPr id="0" name=""/>
        <dsp:cNvSpPr/>
      </dsp:nvSpPr>
      <dsp:spPr>
        <a:xfrm>
          <a:off x="3927654" y="90305"/>
          <a:ext cx="1720847" cy="1430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3600" b="1" kern="1200" dirty="0" smtClean="0"/>
            <a:t>الخطوط والأشكال</a:t>
          </a:r>
          <a:endParaRPr lang="ar-EG" sz="3600" b="1" kern="1200" dirty="0"/>
        </a:p>
      </dsp:txBody>
      <dsp:txXfrm>
        <a:off x="3927654" y="90305"/>
        <a:ext cx="1720847" cy="1430225"/>
      </dsp:txXfrm>
    </dsp:sp>
    <dsp:sp modelId="{88242A25-DC5C-44CD-8E8A-DED2B606AF26}">
      <dsp:nvSpPr>
        <dsp:cNvPr id="0" name=""/>
        <dsp:cNvSpPr/>
      </dsp:nvSpPr>
      <dsp:spPr>
        <a:xfrm>
          <a:off x="1555373" y="476"/>
          <a:ext cx="4037646" cy="4037646"/>
        </a:xfrm>
        <a:prstGeom prst="circularArrow">
          <a:avLst>
            <a:gd name="adj1" fmla="val 6907"/>
            <a:gd name="adj2" fmla="val 465771"/>
            <a:gd name="adj3" fmla="val 547651"/>
            <a:gd name="adj4" fmla="val 20586578"/>
            <a:gd name="adj5" fmla="val 80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7F505-340A-4AFD-80BC-3B5B3D9719DA}">
      <dsp:nvSpPr>
        <dsp:cNvPr id="0" name=""/>
        <dsp:cNvSpPr/>
      </dsp:nvSpPr>
      <dsp:spPr>
        <a:xfrm>
          <a:off x="4072965" y="2518069"/>
          <a:ext cx="1430225" cy="1430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100" b="1" kern="1200" dirty="0" smtClean="0"/>
            <a:t>التناسب</a:t>
          </a:r>
          <a:endParaRPr lang="ar-EG" sz="4100" b="1" kern="1200" dirty="0"/>
        </a:p>
      </dsp:txBody>
      <dsp:txXfrm>
        <a:off x="4072965" y="2518069"/>
        <a:ext cx="1430225" cy="1430225"/>
      </dsp:txXfrm>
    </dsp:sp>
    <dsp:sp modelId="{6B6B02D5-7AF4-4839-9800-266DC948FA6B}">
      <dsp:nvSpPr>
        <dsp:cNvPr id="0" name=""/>
        <dsp:cNvSpPr/>
      </dsp:nvSpPr>
      <dsp:spPr>
        <a:xfrm>
          <a:off x="1555373" y="476"/>
          <a:ext cx="4037646" cy="4037646"/>
        </a:xfrm>
        <a:prstGeom prst="circularArrow">
          <a:avLst>
            <a:gd name="adj1" fmla="val 6907"/>
            <a:gd name="adj2" fmla="val 465771"/>
            <a:gd name="adj3" fmla="val 5947651"/>
            <a:gd name="adj4" fmla="val 4386578"/>
            <a:gd name="adj5" fmla="val 80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86FB64-E453-4D96-B389-E062BABBB0DB}">
      <dsp:nvSpPr>
        <dsp:cNvPr id="0" name=""/>
        <dsp:cNvSpPr/>
      </dsp:nvSpPr>
      <dsp:spPr>
        <a:xfrm>
          <a:off x="1645201" y="2518069"/>
          <a:ext cx="1430225" cy="1430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100" b="1" kern="1200" dirty="0" smtClean="0"/>
            <a:t>التوازن</a:t>
          </a:r>
          <a:endParaRPr lang="ar-EG" sz="4100" b="1" kern="1200" dirty="0"/>
        </a:p>
      </dsp:txBody>
      <dsp:txXfrm>
        <a:off x="1645201" y="2518069"/>
        <a:ext cx="1430225" cy="1430225"/>
      </dsp:txXfrm>
    </dsp:sp>
    <dsp:sp modelId="{04DA58CA-F655-4BBF-9C0D-F16EA284C361}">
      <dsp:nvSpPr>
        <dsp:cNvPr id="0" name=""/>
        <dsp:cNvSpPr/>
      </dsp:nvSpPr>
      <dsp:spPr>
        <a:xfrm>
          <a:off x="1555373" y="476"/>
          <a:ext cx="4037646" cy="4037646"/>
        </a:xfrm>
        <a:prstGeom prst="circularArrow">
          <a:avLst>
            <a:gd name="adj1" fmla="val 6907"/>
            <a:gd name="adj2" fmla="val 465771"/>
            <a:gd name="adj3" fmla="val 11347651"/>
            <a:gd name="adj4" fmla="val 9786578"/>
            <a:gd name="adj5" fmla="val 80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BBC7F-9E7F-4883-9A88-66D675E5E8F3}">
      <dsp:nvSpPr>
        <dsp:cNvPr id="0" name=""/>
        <dsp:cNvSpPr/>
      </dsp:nvSpPr>
      <dsp:spPr>
        <a:xfrm>
          <a:off x="1645201" y="90305"/>
          <a:ext cx="1430225" cy="14302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EG" sz="4100" b="1" kern="1200" dirty="0" smtClean="0"/>
            <a:t>الألوان</a:t>
          </a:r>
          <a:endParaRPr lang="ar-EG" sz="4100" b="1" kern="1200" dirty="0"/>
        </a:p>
      </dsp:txBody>
      <dsp:txXfrm>
        <a:off x="1645201" y="90305"/>
        <a:ext cx="1430225" cy="1430225"/>
      </dsp:txXfrm>
    </dsp:sp>
    <dsp:sp modelId="{64D29B13-CFCA-4DB0-B8C6-A609F4A077E5}">
      <dsp:nvSpPr>
        <dsp:cNvPr id="0" name=""/>
        <dsp:cNvSpPr/>
      </dsp:nvSpPr>
      <dsp:spPr>
        <a:xfrm>
          <a:off x="1555373" y="476"/>
          <a:ext cx="4037646" cy="4037646"/>
        </a:xfrm>
        <a:prstGeom prst="circularArrow">
          <a:avLst>
            <a:gd name="adj1" fmla="val 6907"/>
            <a:gd name="adj2" fmla="val 465771"/>
            <a:gd name="adj3" fmla="val 16447144"/>
            <a:gd name="adj4" fmla="val 15186578"/>
            <a:gd name="adj5" fmla="val 8059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65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672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05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51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721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095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9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871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254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8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32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r" defTabSz="914400" rtl="1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99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02" descr="Untitled-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404813"/>
            <a:ext cx="8839200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99" descr="card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27112"/>
            <a:ext cx="9394826" cy="552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4" y="2661444"/>
            <a:ext cx="7967664" cy="1038225"/>
          </a:xfrm>
        </p:spPr>
        <p:txBody>
          <a:bodyPr rtlCol="1">
            <a:noAutofit/>
          </a:bodyPr>
          <a:lstStyle/>
          <a:p>
            <a:pPr rtl="1">
              <a:defRPr/>
            </a:pPr>
            <a:r>
              <a:rPr lang="ar-EG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تكملة </a:t>
            </a:r>
            <a:r>
              <a:rPr lang="ar-EG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تأثيث المسكن</a:t>
            </a:r>
            <a:endParaRPr lang="ar-SA" dirty="0"/>
          </a:p>
        </p:txBody>
      </p:sp>
      <p:sp>
        <p:nvSpPr>
          <p:cNvPr id="4" name="Rectangle 3"/>
          <p:cNvSpPr/>
          <p:nvPr/>
        </p:nvSpPr>
        <p:spPr>
          <a:xfrm>
            <a:off x="2006600" y="4140309"/>
            <a:ext cx="50228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2800" b="1" dirty="0"/>
              <a:t>إعداد</a:t>
            </a:r>
          </a:p>
          <a:p>
            <a:pPr algn="ctr" rtl="1"/>
            <a:r>
              <a:rPr lang="ar-EG" sz="2800" b="1" dirty="0"/>
              <a:t>إيمان محمد رشوان</a:t>
            </a:r>
          </a:p>
          <a:p>
            <a:pPr algn="ctr" rtl="1"/>
            <a:r>
              <a:rPr lang="ar-EG" sz="2800" dirty="0"/>
              <a:t>أستاذ المناهج وطرق التدريس المساعد</a:t>
            </a:r>
          </a:p>
          <a:p>
            <a:pPr algn="ctr" rtl="1"/>
            <a:r>
              <a:rPr lang="ar-EG" sz="2800" dirty="0"/>
              <a:t>كلية التربية – جامعة سوهاج</a:t>
            </a:r>
          </a:p>
        </p:txBody>
      </p:sp>
    </p:spTree>
    <p:extLst>
      <p:ext uri="{BB962C8B-B14F-4D97-AF65-F5344CB8AC3E}">
        <p14:creationId xmlns:p14="http://schemas.microsoft.com/office/powerpoint/2010/main" val="181552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5033849"/>
              </p:ext>
            </p:extLst>
          </p:nvPr>
        </p:nvGraphicFramePr>
        <p:xfrm>
          <a:off x="762000" y="2438400"/>
          <a:ext cx="7205663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EG" b="1" dirty="0" smtClean="0">
                <a:solidFill>
                  <a:schemeClr val="bg1"/>
                </a:solidFill>
              </a:rPr>
              <a:t>عناصر تصميم أثاث المنزل</a:t>
            </a:r>
            <a:endParaRPr lang="ar-EG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62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3200401"/>
            <a:ext cx="7408333" cy="1981200"/>
          </a:xfrm>
        </p:spPr>
        <p:txBody>
          <a:bodyPr>
            <a:noAutofit/>
          </a:bodyPr>
          <a:lstStyle/>
          <a:p>
            <a:pPr marL="0" lvl="0" indent="617538" algn="justLow">
              <a:buNone/>
            </a:pPr>
            <a:r>
              <a:rPr lang="ar-EG" sz="3200" b="1" dirty="0" smtClean="0">
                <a:solidFill>
                  <a:schemeClr val="tx1"/>
                </a:solidFill>
              </a:rPr>
              <a:t>ما يجب مراعاته عند اختيار الألوان سواء ورق الحائط، اللوحات والصور، الأسقف، الأرضيات، الأبواب والنوافذ، مدخل المنزل، الستائر. </a:t>
            </a:r>
            <a:endParaRPr lang="en-US" sz="3200" b="1" dirty="0">
              <a:solidFill>
                <a:schemeClr val="tx1"/>
              </a:solidFill>
            </a:endParaRPr>
          </a:p>
          <a:p>
            <a:pPr marL="0" indent="371475" algn="justLow">
              <a:buNone/>
            </a:pPr>
            <a:endParaRPr lang="ar-EG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b="1" dirty="0" smtClean="0"/>
              <a:t>القواعد الواجب مراعاتها عند اختيار الألوان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2341352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667000"/>
            <a:ext cx="7408333" cy="3733800"/>
          </a:xfrm>
        </p:spPr>
        <p:txBody>
          <a:bodyPr>
            <a:noAutofit/>
          </a:bodyPr>
          <a:lstStyle/>
          <a:p>
            <a:pPr marL="514350" indent="-514350" algn="justLow">
              <a:buFont typeface="+mj-lt"/>
              <a:buAutoNum type="arabicPeriod"/>
            </a:pPr>
            <a:r>
              <a:rPr lang="ar-SA" sz="3200" b="1" dirty="0"/>
              <a:t>إمكانية التوسع </a:t>
            </a:r>
            <a:r>
              <a:rPr lang="ar-SA" sz="3200" b="1" dirty="0" smtClean="0"/>
              <a:t>مستقبلا</a:t>
            </a:r>
            <a:r>
              <a:rPr lang="ar-EG" sz="3200" b="1" dirty="0" smtClean="0"/>
              <a:t>.</a:t>
            </a:r>
          </a:p>
          <a:p>
            <a:pPr marL="514350" indent="-514350" algn="justLow">
              <a:buFont typeface="+mj-lt"/>
              <a:buAutoNum type="arabicPeriod"/>
            </a:pPr>
            <a:r>
              <a:rPr lang="ar-SA" sz="3200" b="1" dirty="0"/>
              <a:t>الاستفادة من استغلال </a:t>
            </a:r>
            <a:r>
              <a:rPr lang="ar-SA" sz="3200" b="1" dirty="0" smtClean="0"/>
              <a:t>المساحه</a:t>
            </a:r>
            <a:r>
              <a:rPr lang="ar-EG" sz="3200" b="1" dirty="0" smtClean="0"/>
              <a:t>.</a:t>
            </a:r>
          </a:p>
          <a:p>
            <a:pPr marL="514350" indent="-514350" algn="justLow">
              <a:buFont typeface="+mj-lt"/>
              <a:buAutoNum type="arabicPeriod"/>
            </a:pPr>
            <a:r>
              <a:rPr lang="ar-SA" sz="3200" b="1" dirty="0"/>
              <a:t>البعد عن الجمود </a:t>
            </a:r>
            <a:r>
              <a:rPr lang="ar-SA" sz="3200" b="1" dirty="0" smtClean="0"/>
              <a:t>والملل</a:t>
            </a:r>
            <a:r>
              <a:rPr lang="ar-EG" sz="3200" b="1" dirty="0" smtClean="0"/>
              <a:t>.</a:t>
            </a:r>
          </a:p>
          <a:p>
            <a:pPr marL="514350" indent="-514350" algn="justLow">
              <a:buFont typeface="+mj-lt"/>
              <a:buAutoNum type="arabicPeriod"/>
            </a:pPr>
            <a:r>
              <a:rPr lang="ar-SA" sz="3200" b="1" dirty="0"/>
              <a:t>تحديد الأنشطة التي تمارس في كل غرفة </a:t>
            </a:r>
            <a:r>
              <a:rPr lang="ar-EG" sz="3200" b="1" dirty="0" smtClean="0"/>
              <a:t>.</a:t>
            </a:r>
          </a:p>
          <a:p>
            <a:pPr marL="514350" indent="-514350" algn="justLow">
              <a:buFont typeface="+mj-lt"/>
              <a:buAutoNum type="arabicPeriod"/>
            </a:pPr>
            <a:r>
              <a:rPr lang="ar-SA" sz="3200" b="1" dirty="0"/>
              <a:t>تحديد مساحه المكان الذي تشغله قطع </a:t>
            </a:r>
            <a:r>
              <a:rPr lang="ar-SA" sz="3200" b="1" dirty="0" smtClean="0"/>
              <a:t>الأثاث</a:t>
            </a:r>
            <a:r>
              <a:rPr lang="ar-EG" sz="3200" b="1" dirty="0" smtClean="0"/>
              <a:t>.</a:t>
            </a:r>
          </a:p>
          <a:p>
            <a:pPr marL="514350" indent="-514350" algn="justLow">
              <a:buFont typeface="+mj-lt"/>
              <a:buAutoNum type="arabicPeriod"/>
            </a:pPr>
            <a:r>
              <a:rPr lang="ar-SA" sz="3200" b="1" dirty="0"/>
              <a:t>تحديد طراز </a:t>
            </a:r>
            <a:r>
              <a:rPr lang="ar-SA" sz="3200" b="1" dirty="0" smtClean="0"/>
              <a:t>الأثاث</a:t>
            </a:r>
            <a:r>
              <a:rPr lang="ar-EG" sz="3200" b="1" dirty="0"/>
              <a:t>.</a:t>
            </a:r>
            <a:endParaRPr lang="ar-EG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/>
              <a:t>الأسس التي يجب إتباعها عند تأثيث المنزل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2268400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3276600"/>
            <a:ext cx="7408333" cy="1524000"/>
          </a:xfrm>
        </p:spPr>
        <p:txBody>
          <a:bodyPr>
            <a:noAutofit/>
          </a:bodyPr>
          <a:lstStyle/>
          <a:p>
            <a:pPr marL="0" indent="457200">
              <a:buNone/>
            </a:pPr>
            <a:r>
              <a:rPr lang="ar-EG" sz="3200" b="1" dirty="0" smtClean="0">
                <a:solidFill>
                  <a:schemeClr val="tx1"/>
                </a:solidFill>
              </a:rPr>
              <a:t>ما يجب مراعاته عند تأثيث فراغات المسكن</a:t>
            </a:r>
            <a:r>
              <a:rPr lang="ar-SA" sz="3200" b="1" dirty="0" smtClean="0">
                <a:solidFill>
                  <a:schemeClr val="tx1"/>
                </a:solidFill>
              </a:rPr>
              <a:t>:</a:t>
            </a:r>
            <a:endParaRPr lang="ar-EG" sz="32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ar-EG" sz="3200" b="1" dirty="0" smtClean="0">
                <a:solidFill>
                  <a:schemeClr val="tx1"/>
                </a:solidFill>
              </a:rPr>
              <a:t>(المدخل، الغرف، المطبخ، الحمام)</a:t>
            </a:r>
            <a:endParaRPr lang="en-US" sz="3200" b="1" dirty="0">
              <a:solidFill>
                <a:schemeClr val="tx1"/>
              </a:solidFill>
            </a:endParaRPr>
          </a:p>
          <a:p>
            <a:pPr marL="0" indent="371475" algn="justLow">
              <a:buNone/>
            </a:pPr>
            <a:endParaRPr lang="ar-EG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b="1" dirty="0"/>
              <a:t>تأثيث فراغات المسكن المختلفة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299408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971800"/>
            <a:ext cx="7408333" cy="3048000"/>
          </a:xfrm>
        </p:spPr>
        <p:txBody>
          <a:bodyPr>
            <a:noAutofit/>
          </a:bodyPr>
          <a:lstStyle/>
          <a:p>
            <a:pPr algn="justLow"/>
            <a:r>
              <a:rPr lang="ar-SA" sz="3200" b="1" dirty="0"/>
              <a:t>التركيز على كون قطعة التجميل المضافة؛ </a:t>
            </a:r>
            <a:r>
              <a:rPr lang="ar-SA" sz="3200" b="1" dirty="0" smtClean="0"/>
              <a:t>ذات </a:t>
            </a:r>
            <a:r>
              <a:rPr lang="ar-SA" sz="3200" b="1" dirty="0"/>
              <a:t>هدف واضح تُشترى من </a:t>
            </a:r>
            <a:r>
              <a:rPr lang="ar-SA" sz="3200" b="1" dirty="0" smtClean="0"/>
              <a:t>أجله</a:t>
            </a:r>
            <a:r>
              <a:rPr lang="ar-SA" sz="3200" b="1" dirty="0" smtClean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  <a:p>
            <a:pPr algn="justLow"/>
            <a:r>
              <a:rPr lang="ar-EG" sz="3200" b="1" dirty="0" smtClean="0"/>
              <a:t>ا</a:t>
            </a:r>
            <a:r>
              <a:rPr lang="ar-SA" sz="3200" b="1" dirty="0" smtClean="0"/>
              <a:t>لمكان </a:t>
            </a:r>
            <a:r>
              <a:rPr lang="ar-SA" sz="3200" b="1" dirty="0"/>
              <a:t>الذي ستوضع </a:t>
            </a:r>
            <a:r>
              <a:rPr lang="ar-SA" sz="3200" b="1" dirty="0" smtClean="0"/>
              <a:t>فيه</a:t>
            </a:r>
            <a:r>
              <a:rPr lang="ar-EG" sz="3200" b="1" dirty="0" smtClean="0"/>
              <a:t> قطعة التجميل</a:t>
            </a:r>
            <a:r>
              <a:rPr lang="ar-SA" sz="3200" b="1" dirty="0" smtClean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  <a:p>
            <a:pPr algn="justLow"/>
            <a:r>
              <a:rPr lang="ar-SA" sz="3200" b="1" dirty="0" smtClean="0"/>
              <a:t>اختيار </a:t>
            </a:r>
            <a:r>
              <a:rPr lang="ar-SA" sz="3200" b="1" dirty="0"/>
              <a:t>التحف الفنية على أساس ذوقها وجودة تصميمها وجمال منظرها</a:t>
            </a:r>
            <a:r>
              <a:rPr lang="ar-SA" sz="3200" b="1" dirty="0" smtClean="0">
                <a:solidFill>
                  <a:schemeClr val="tx1"/>
                </a:solidFill>
              </a:rPr>
              <a:t>.</a:t>
            </a:r>
            <a:endParaRPr lang="en-US" sz="3200" dirty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ar-EG" sz="32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b="1" dirty="0"/>
              <a:t>قواعد تجميل المنزل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362392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3200400"/>
            <a:ext cx="7408333" cy="1981200"/>
          </a:xfrm>
        </p:spPr>
        <p:txBody>
          <a:bodyPr>
            <a:noAutofit/>
          </a:bodyPr>
          <a:lstStyle/>
          <a:p>
            <a:pPr algn="justLow"/>
            <a:r>
              <a:rPr lang="ar-SA" sz="3200" b="1" dirty="0" smtClean="0"/>
              <a:t>اختيار </a:t>
            </a:r>
            <a:r>
              <a:rPr lang="ar-SA" sz="3200" b="1" dirty="0"/>
              <a:t>القطعة المناسبة لنوع الحجرة واستعمالها</a:t>
            </a:r>
            <a:r>
              <a:rPr lang="ar-SA" sz="3200" b="1" dirty="0" smtClean="0">
                <a:solidFill>
                  <a:schemeClr val="tx1"/>
                </a:solidFill>
              </a:rPr>
              <a:t>.</a:t>
            </a:r>
            <a:endParaRPr lang="ar-EG" sz="3200" b="1" dirty="0" smtClean="0">
              <a:solidFill>
                <a:schemeClr val="tx1"/>
              </a:solidFill>
            </a:endParaRPr>
          </a:p>
          <a:p>
            <a:pPr algn="justLow"/>
            <a:r>
              <a:rPr lang="ar-EG" sz="3200" b="1" dirty="0" smtClean="0">
                <a:solidFill>
                  <a:schemeClr val="tx1"/>
                </a:solidFill>
              </a:rPr>
              <a:t>الهدف من اختيار القطعة الفنية (ذكريات، لمسة جمالية).</a:t>
            </a:r>
            <a:endParaRPr lang="en-US" sz="3200" dirty="0">
              <a:solidFill>
                <a:schemeClr val="tx1"/>
              </a:solidFill>
            </a:endParaRPr>
          </a:p>
          <a:p>
            <a:pPr marL="0" indent="0" algn="justLow">
              <a:buNone/>
            </a:pPr>
            <a:endParaRPr lang="ar-EG" sz="32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EG" b="1" dirty="0" smtClean="0"/>
              <a:t>تابع </a:t>
            </a:r>
            <a:r>
              <a:rPr lang="ar-SA" b="1" dirty="0" smtClean="0"/>
              <a:t>قواعد </a:t>
            </a:r>
            <a:r>
              <a:rPr lang="ar-SA" b="1" dirty="0"/>
              <a:t>تجميل المنزل</a:t>
            </a:r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320705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895600"/>
            <a:ext cx="7315200" cy="2429933"/>
          </a:xfrm>
        </p:spPr>
        <p:txBody>
          <a:bodyPr>
            <a:normAutofit/>
          </a:bodyPr>
          <a:lstStyle/>
          <a:p>
            <a:pPr marL="0" indent="0" algn="justLow">
              <a:buNone/>
            </a:pPr>
            <a:r>
              <a:rPr lang="ar-EG" sz="3600" b="1" dirty="0" smtClean="0">
                <a:solidFill>
                  <a:schemeClr val="tx1"/>
                </a:solidFill>
              </a:rPr>
              <a:t>”اشكركم على حسن متابعتكن</a:t>
            </a:r>
            <a:r>
              <a:rPr lang="ar-SA" sz="3600" b="1" dirty="0" smtClean="0">
                <a:solidFill>
                  <a:schemeClr val="tx1"/>
                </a:solidFill>
              </a:rPr>
              <a:t>“</a:t>
            </a:r>
            <a:endParaRPr lang="ar-EG" sz="3600" b="1" dirty="0" smtClean="0">
              <a:solidFill>
                <a:schemeClr val="tx1"/>
              </a:solidFill>
            </a:endParaRPr>
          </a:p>
          <a:p>
            <a:pPr marL="0" indent="0" algn="l">
              <a:buNone/>
            </a:pPr>
            <a:r>
              <a:rPr lang="ar-EG" sz="3600" b="1" dirty="0" smtClean="0">
                <a:solidFill>
                  <a:srgbClr val="FF0000"/>
                </a:solidFill>
              </a:rPr>
              <a:t>في رعاية الله وآمنه</a:t>
            </a:r>
            <a:endParaRPr lang="ar-EG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45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1329</TotalTime>
  <Words>187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Waveform</vt:lpstr>
      <vt:lpstr>Office Theme</vt:lpstr>
      <vt:lpstr>تكملة تأثيث المسكن</vt:lpstr>
      <vt:lpstr>عناصر تصميم أثاث المنزل</vt:lpstr>
      <vt:lpstr>القواعد الواجب مراعاتها عند اختيار الألوان</vt:lpstr>
      <vt:lpstr>الأسس التي يجب إتباعها عند تأثيث المنزل</vt:lpstr>
      <vt:lpstr>تأثيث فراغات المسكن المختلفة</vt:lpstr>
      <vt:lpstr>قواعد تجميل المنزل</vt:lpstr>
      <vt:lpstr>تابع قواعد تجميل المنزل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تعليم الطفل الارقام  والعد</dc:title>
  <dc:creator>EDU</dc:creator>
  <cp:lastModifiedBy>EDU</cp:lastModifiedBy>
  <cp:revision>142</cp:revision>
  <dcterms:created xsi:type="dcterms:W3CDTF">2006-08-16T00:00:00Z</dcterms:created>
  <dcterms:modified xsi:type="dcterms:W3CDTF">2020-03-31T04:09:45Z</dcterms:modified>
</cp:coreProperties>
</file>